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Prata" panose="020B0604020202020204" charset="0"/>
      <p:regular r:id="rId12"/>
    </p:embeddedFont>
    <p:embeddedFont>
      <p:font typeface="Raleway" panose="020F0502020204030204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33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0389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0326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Setting Media Query Rules for Responsive Design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609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Members: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790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Zainab Elmukashfi Ali Musa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Dushime Nani Chris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5634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Mulungi Martha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Setting Media Query Rules for Responsive Design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02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presentation explains CSS media queries and their role in responsive web design.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Learn how to adapt websites for different screen sizes and devices effectively.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7012"/>
            <a:ext cx="70719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Are Media Queries?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CSS rules enabling style changes based on device features.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Purpose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5731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Make websites adapt to screen size and device type.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Impact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3275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Essential for building responsive and user-friendly sites.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69425"/>
            <a:ext cx="69216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Use Media Queries?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183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Device Adaptation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8665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 website appearance across phones, tablets, and desktops.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1183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5450919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Layout Control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68665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Adjust layouts, fonts, and colors to enhance readability.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289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3068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Experience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9727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Ensure seamless usability and accessibility on all devices.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9003"/>
            <a:ext cx="72238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Basic Media Query Syntax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@media Keyword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31517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Starts the media query rule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Condition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Defines devices or screen sizes in parentheses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CSS Rules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03694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Styling applied when conditions are true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8438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Example 1: Styling for Small Screens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Code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@media (max-width: 600px) { body { background-color: lightblue; } }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Effect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Sets background color for phones and smaller devices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102572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Example 2: Styling for Larger Screens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Code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@media (min-width: 768px) { p { font-size: 18px; } }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Effect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Increases font size on tablets and larger devices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02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Media Query Conditions and Devices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60182"/>
            <a:ext cx="7556421" cy="3266837"/>
          </a:xfrm>
          <a:prstGeom prst="roundRect">
            <a:avLst>
              <a:gd name="adj" fmla="val 104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336780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351151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Device Type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351151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Screen Width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401812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416183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Mobile Phones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416183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max-width: 600px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466844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481214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Tablets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481214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601px to 900px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7810" y="531876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514624" y="546246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Laptops &amp; Desktops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89024" y="546246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901px and up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96907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4624" y="611278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Large Screens or TVs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0289024" y="611278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Above desktop widths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092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6527" y="3428167"/>
            <a:ext cx="13057346" cy="140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Summary: Media Queries for Responsive Design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6527" y="5843826"/>
            <a:ext cx="4127659" cy="224671"/>
          </a:xfrm>
          <a:prstGeom prst="roundRect">
            <a:avLst>
              <a:gd name="adj" fmla="val 15005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786527" y="6405563"/>
            <a:ext cx="2809280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Apply @media Rules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86527" y="6891576"/>
            <a:ext cx="4127659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 conditions like max-width or min-width to target devices.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51252" y="5506760"/>
            <a:ext cx="4127778" cy="224671"/>
          </a:xfrm>
          <a:prstGeom prst="roundRect">
            <a:avLst>
              <a:gd name="adj" fmla="val 15005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5251252" y="6068497"/>
            <a:ext cx="2809280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Design Responsively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51252" y="6554510"/>
            <a:ext cx="4127778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Adjust styles dynamically for an optimal user experience.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716095" y="5169694"/>
            <a:ext cx="4127778" cy="224671"/>
          </a:xfrm>
          <a:prstGeom prst="roundRect">
            <a:avLst>
              <a:gd name="adj" fmla="val 15005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9716095" y="5731431"/>
            <a:ext cx="2809280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Test Across Devices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6095" y="6217444"/>
            <a:ext cx="4127778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Verify appearance and function on phones, tablets, and more.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312</Words>
  <Application>Microsoft Office PowerPoint</Application>
  <PresentationFormat>Custom</PresentationFormat>
  <Paragraphs>66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Prata</vt:lpstr>
      <vt:lpstr>Raleway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Dushime Nani Chris</cp:lastModifiedBy>
  <cp:revision>1</cp:revision>
  <dcterms:created xsi:type="dcterms:W3CDTF">2025-05-13T05:17:12Z</dcterms:created>
  <dcterms:modified xsi:type="dcterms:W3CDTF">2025-05-13T14:42:38Z</dcterms:modified>
</cp:coreProperties>
</file>